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51555502-frightened-man-hiding-behind-a-big-shield.jpg"/>
          <p:cNvPicPr>
            <a:picLocks noChangeAspect="1" noChangeArrowheads="1"/>
          </p:cNvPicPr>
          <p:nvPr/>
        </p:nvPicPr>
        <p:blipFill>
          <a:blip r:embed="rId2"/>
          <a:srcRect r="10789"/>
          <a:stretch>
            <a:fillRect/>
          </a:stretch>
        </p:blipFill>
        <p:spPr bwMode="auto">
          <a:xfrm>
            <a:off x="5528761" y="785794"/>
            <a:ext cx="3543833" cy="4071966"/>
          </a:xfrm>
          <a:prstGeom prst="rect">
            <a:avLst/>
          </a:prstGeom>
          <a:noFill/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1857356" y="142852"/>
            <a:ext cx="4357718" cy="1357322"/>
          </a:xfrm>
          <a:prstGeom prst="wedgeRoundRectCallout">
            <a:avLst>
              <a:gd name="adj1" fmla="val 74332"/>
              <a:gd name="adj2" fmla="val 3487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Защити себя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от произвола работодателя!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Работай официально! 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user\Рабочий стол\RXtcceH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24093">
            <a:off x="0" y="1838947"/>
            <a:ext cx="3500462" cy="3500462"/>
          </a:xfrm>
          <a:prstGeom prst="rect">
            <a:avLst/>
          </a:prstGeom>
          <a:noFill/>
        </p:spPr>
      </p:pic>
      <p:sp>
        <p:nvSpPr>
          <p:cNvPr id="4" name="Скругленный прямоугольник 3"/>
          <p:cNvSpPr/>
          <p:nvPr/>
        </p:nvSpPr>
        <p:spPr>
          <a:xfrm>
            <a:off x="214282" y="4929198"/>
            <a:ext cx="8786874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СКАЖИ «НЕТ» НЕФОРМАЛЬНОЙ ЗАНЯТОСТИ! </a:t>
            </a:r>
          </a:p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ЗАЩИТИТЕ </a:t>
            </a:r>
            <a:r>
              <a:rPr lang="ru-RU" b="1" dirty="0" smtClean="0">
                <a:solidFill>
                  <a:srgbClr val="FFFF00"/>
                </a:solidFill>
              </a:rPr>
              <a:t>СВОИ ПРАВА</a:t>
            </a:r>
          </a:p>
          <a:p>
            <a:pPr algn="ctr"/>
            <a:r>
              <a:rPr lang="ru-RU" dirty="0" smtClean="0"/>
              <a:t>Сообщайте о фактах неформальной занятости по телефонам «горячей линии»:</a:t>
            </a:r>
          </a:p>
          <a:p>
            <a:pPr algn="ctr"/>
            <a:r>
              <a:rPr lang="ru-RU" dirty="0" smtClean="0"/>
              <a:t>Государственная инспекция труда в Саратовской области – (8452) 32-51-41</a:t>
            </a:r>
          </a:p>
          <a:p>
            <a:pPr algn="ctr"/>
            <a:r>
              <a:rPr lang="ru-RU" dirty="0" smtClean="0"/>
              <a:t>прокуратура Саратовской области  - (8452) 49-66-74, 49-66-78</a:t>
            </a:r>
            <a:endParaRPr lang="ru-RU" dirty="0"/>
          </a:p>
        </p:txBody>
      </p:sp>
      <p:pic>
        <p:nvPicPr>
          <p:cNvPr id="1028" name="Picture 4" descr="C:\Documents and Settings\user\Рабочий стол\bow-arrow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408275">
            <a:off x="2624579" y="1690879"/>
            <a:ext cx="1645383" cy="1540088"/>
          </a:xfrm>
          <a:prstGeom prst="rect">
            <a:avLst/>
          </a:prstGeom>
          <a:noFill/>
        </p:spPr>
      </p:pic>
      <p:pic>
        <p:nvPicPr>
          <p:cNvPr id="10" name="Picture 4" descr="C:\Documents and Settings\user\Рабочий стол\bow-arrow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408275">
            <a:off x="3867682" y="3698471"/>
            <a:ext cx="1645383" cy="154008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 rot="20891757">
            <a:off x="2105702" y="1797462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Негарантированная заработная плата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 rot="20758888">
            <a:off x="3320148" y="3820823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Нарушение условий охраны труда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rot="20891757">
            <a:off x="3208977" y="2475124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Неожиданное увольнение без объяснения причин</a:t>
            </a:r>
            <a:endParaRPr lang="ru-RU" dirty="0"/>
          </a:p>
        </p:txBody>
      </p:sp>
      <p:pic>
        <p:nvPicPr>
          <p:cNvPr id="14" name="Picture 4" descr="C:\Documents and Settings\user\Рабочий стол\bow-arrow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7408275">
            <a:off x="3916687" y="2619573"/>
            <a:ext cx="1645383" cy="154008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0" y="6500834"/>
            <a:ext cx="9144000" cy="3571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При поддержке министерства занятости, труда и миграции Саратовской области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15140" y="2214554"/>
            <a:ext cx="1428760" cy="13573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ТРУДОВОЙ ДОГОВОР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643182"/>
            <a:ext cx="8715404" cy="18573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/>
              <a:t>Надоело быть марионеткой в руках работодателя?</a:t>
            </a:r>
          </a:p>
          <a:p>
            <a:pPr algn="ctr">
              <a:buNone/>
            </a:pPr>
            <a:r>
              <a:rPr lang="ru-RU" sz="2400" b="1" dirty="0" smtClean="0"/>
              <a:t>Требуй при трудоустройстве заключения трудового договора! </a:t>
            </a:r>
            <a:endParaRPr lang="ru-RU" sz="2400" b="1" dirty="0"/>
          </a:p>
        </p:txBody>
      </p:sp>
      <p:pic>
        <p:nvPicPr>
          <p:cNvPr id="2050" name="Picture 2" descr="C:\Documents and Settings\user\Рабочий стол\Depositphotos_97353418_m-2015.jpg"/>
          <p:cNvPicPr>
            <a:picLocks noChangeAspect="1" noChangeArrowheads="1"/>
          </p:cNvPicPr>
          <p:nvPr/>
        </p:nvPicPr>
        <p:blipFill>
          <a:blip r:embed="rId2"/>
          <a:srcRect r="25378"/>
          <a:stretch>
            <a:fillRect/>
          </a:stretch>
        </p:blipFill>
        <p:spPr bwMode="auto">
          <a:xfrm>
            <a:off x="0" y="0"/>
            <a:ext cx="2643174" cy="2213796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9298147_stock-photo-puppet-businessman-with-financial-concept.jpg"/>
          <p:cNvPicPr>
            <a:picLocks noChangeAspect="1" noChangeArrowheads="1"/>
          </p:cNvPicPr>
          <p:nvPr/>
        </p:nvPicPr>
        <p:blipFill>
          <a:blip r:embed="rId3"/>
          <a:srcRect l="10403" r="12611"/>
          <a:stretch>
            <a:fillRect/>
          </a:stretch>
        </p:blipFill>
        <p:spPr bwMode="auto">
          <a:xfrm>
            <a:off x="142844" y="4429132"/>
            <a:ext cx="2643206" cy="2357454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2928926" y="4357694"/>
            <a:ext cx="6072230" cy="24288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СКАЖИ «НЕТ!» НЕФОРМАЛЬНОЙ ЗАНЯТОСТИ 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ЗАЩИТИТЕ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СВОИ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ПРАВА!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1"/>
                </a:solidFill>
              </a:rPr>
              <a:t>       Если </a:t>
            </a:r>
            <a:r>
              <a:rPr lang="ru-RU" dirty="0" smtClean="0">
                <a:solidFill>
                  <a:schemeClr val="tx1"/>
                </a:solidFill>
              </a:rPr>
              <a:t>с вами не заключают трудовой договор, обращайтесь в прокуратуру Саратовской области по телефонам «горячей линии»: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1"/>
                </a:solidFill>
              </a:rPr>
              <a:t>(8452) 49-66-78 (круглосуточно)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1"/>
                </a:solidFill>
              </a:rPr>
              <a:t>(8452) 49-66-74 (с 09:00 до 18:00 в будние дни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b="1" dirty="0" smtClean="0">
              <a:solidFill>
                <a:srgbClr val="FFFF00"/>
              </a:solidFill>
            </a:endParaRPr>
          </a:p>
        </p:txBody>
      </p:sp>
      <p:pic>
        <p:nvPicPr>
          <p:cNvPr id="2052" name="Picture 4" descr="C:\Documents and Settings\user\Рабочий стол\1475750354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857852" y="0"/>
            <a:ext cx="3286148" cy="2375030"/>
          </a:xfrm>
          <a:prstGeom prst="rect">
            <a:avLst/>
          </a:prstGeom>
          <a:noFill/>
        </p:spPr>
      </p:pic>
      <p:sp>
        <p:nvSpPr>
          <p:cNvPr id="8" name="Скругленный прямоугольник 7"/>
          <p:cNvSpPr/>
          <p:nvPr/>
        </p:nvSpPr>
        <p:spPr>
          <a:xfrm>
            <a:off x="3000364" y="142852"/>
            <a:ext cx="2857520" cy="207170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ПОМНИ: </a:t>
            </a:r>
          </a:p>
          <a:p>
            <a:pPr algn="ctr"/>
            <a:r>
              <a:rPr lang="ru-RU" sz="2000" dirty="0" smtClean="0"/>
              <a:t>неформальная занятость – добровольный отказ </a:t>
            </a:r>
          </a:p>
          <a:p>
            <a:pPr algn="ctr"/>
            <a:r>
              <a:rPr lang="ru-RU" sz="2000" dirty="0" smtClean="0"/>
              <a:t>от своих трудовых прав 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150</Words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Горшкова М.М.</cp:lastModifiedBy>
  <cp:revision>8</cp:revision>
  <dcterms:modified xsi:type="dcterms:W3CDTF">2019-01-28T11:19:27Z</dcterms:modified>
</cp:coreProperties>
</file>