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231D-F763-4EEE-855C-5F3FF9AA3F64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8C0C-DA74-4AA0-8AB2-9C5884742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НЕФОРМАЛЬНАЯ ЗАНЯТОСТЬ?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5500702"/>
            <a:ext cx="8786874" cy="1214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ЗАЩИТИТЕ СВОИ ПРАВА</a:t>
            </a:r>
          </a:p>
          <a:p>
            <a:pPr algn="ctr"/>
            <a:r>
              <a:rPr lang="ru-RU" dirty="0" smtClean="0"/>
              <a:t>Сообщайте </a:t>
            </a:r>
            <a:r>
              <a:rPr lang="ru-RU" dirty="0" smtClean="0"/>
              <a:t>о фактах неформальной занятости по телефонам «горячей линии»:</a:t>
            </a:r>
          </a:p>
          <a:p>
            <a:pPr algn="ctr"/>
            <a:r>
              <a:rPr lang="ru-RU" dirty="0" smtClean="0"/>
              <a:t>Государственная инспекция труда в Саратовской области – (8452) 32-51-41</a:t>
            </a:r>
          </a:p>
          <a:p>
            <a:pPr algn="ctr"/>
            <a:r>
              <a:rPr lang="ru-RU" dirty="0" smtClean="0"/>
              <a:t>прокуратура Саратовской области  - (8452) 49-66-74, 49-66-78</a:t>
            </a:r>
            <a:endParaRPr lang="ru-RU" dirty="0"/>
          </a:p>
        </p:txBody>
      </p:sp>
      <p:pic>
        <p:nvPicPr>
          <p:cNvPr id="6" name="Рисунок 5" descr="O:\Неформальная занятость\Банк иллюстраций (примеры баннеров)\фото-iloveimg-compressed.jpg"/>
          <p:cNvPicPr/>
          <p:nvPr/>
        </p:nvPicPr>
        <p:blipFill>
          <a:blip r:embed="rId2"/>
          <a:srcRect t="41905" b="21148"/>
          <a:stretch>
            <a:fillRect/>
          </a:stretch>
        </p:blipFill>
        <p:spPr bwMode="auto">
          <a:xfrm>
            <a:off x="1000100" y="3500438"/>
            <a:ext cx="7358114" cy="20002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2500306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ТРУДОВОЙ ДОГОВОР </a:t>
            </a:r>
            <a:r>
              <a:rPr lang="ru-RU" sz="2800" b="1" dirty="0" smtClean="0"/>
              <a:t>– право каждого работника </a:t>
            </a:r>
          </a:p>
          <a:p>
            <a:pPr algn="ctr"/>
            <a:r>
              <a:rPr lang="ru-RU" sz="2800" b="1" dirty="0" smtClean="0"/>
              <a:t>и обязанность каждого работодателя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5" y="1071546"/>
            <a:ext cx="59293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 тебя </a:t>
            </a:r>
            <a:r>
              <a:rPr lang="ru-RU" sz="2800" b="1" dirty="0" smtClean="0">
                <a:solidFill>
                  <a:srgbClr val="C00000"/>
                </a:solidFill>
              </a:rPr>
              <a:t>КРАДУТ:  </a:t>
            </a:r>
            <a:r>
              <a:rPr lang="ru-RU" sz="2800" b="1" dirty="0" smtClean="0">
                <a:solidFill>
                  <a:srgbClr val="0070C0"/>
                </a:solidFill>
              </a:rPr>
              <a:t>– отпуск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                                         – больничный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                                – пенсию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Шмелева Н.В.</dc:creator>
  <cp:lastModifiedBy>Шмелева Н.В.</cp:lastModifiedBy>
  <cp:revision>4</cp:revision>
  <dcterms:created xsi:type="dcterms:W3CDTF">2018-12-11T10:21:05Z</dcterms:created>
  <dcterms:modified xsi:type="dcterms:W3CDTF">2018-12-12T11:56:37Z</dcterms:modified>
</cp:coreProperties>
</file>